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5"/>
  </p:handoutMasterIdLst>
  <p:sldIdLst>
    <p:sldId id="261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2"/>
    <p:restoredTop sz="93082"/>
  </p:normalViewPr>
  <p:slideViewPr>
    <p:cSldViewPr snapToGrid="0" snapToObjects="1" showGuides="1">
      <p:cViewPr>
        <p:scale>
          <a:sx n="52" d="100"/>
          <a:sy n="52" d="100"/>
        </p:scale>
        <p:origin x="2040" y="2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9B564B4-4A98-39DC-7D94-B0FD50F4DA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CF2C81C-2A93-F17E-EADF-B43CC2D74B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B52B7-9593-FC4E-A1EF-EC72F6B63F70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CC85CDB-9C93-8AB8-93BB-9A63A90CCB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A43533-A099-4F64-3E38-C0584D644D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135C0-6FED-2E44-83B2-DC81F8BB4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525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1" y="934720"/>
            <a:ext cx="8707118" cy="2143760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" y="3169920"/>
            <a:ext cx="8707119" cy="324062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6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8F41196-C7BA-0F98-EFA7-1CD52D2A0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437322"/>
            <a:ext cx="6306710" cy="181216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91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" y="2377440"/>
            <a:ext cx="4338761" cy="4033105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7092" y="2377440"/>
            <a:ext cx="3983548" cy="403310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A387C60-3FF5-35C7-2035-0C3A48B7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447456"/>
            <a:ext cx="6306710" cy="1802034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1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10C14E36-D50B-EB7E-B2E8-B51212D47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2354730"/>
            <a:ext cx="8696960" cy="124323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600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" y="397565"/>
            <a:ext cx="6212903" cy="1579281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9656" y="2072640"/>
            <a:ext cx="4956629" cy="4683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715" y="2074596"/>
            <a:ext cx="3361304" cy="465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7014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360" y="437322"/>
            <a:ext cx="6306710" cy="181216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" y="2384424"/>
            <a:ext cx="8696960" cy="428053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5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6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28600" algn="l" defTabSz="914400" rtl="0" eaLnBrk="1" latinLnBrk="0" hangingPunct="1">
        <a:lnSpc>
          <a:spcPct val="90000"/>
        </a:lnSpc>
        <a:spcBef>
          <a:spcPts val="300"/>
        </a:spcBef>
        <a:buClr>
          <a:schemeClr val="tx1"/>
        </a:buClr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230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230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30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CA7B1417-5275-6ED9-8286-7A04B72FB0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7824DD64-7DF1-D7FD-4795-359D26E114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A985FEF-679B-A72A-5635-628FBC89B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4305" y="6422497"/>
            <a:ext cx="732688" cy="25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9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79604A6B-FED4-25A0-C049-C782FB9C9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B480DA8C-1755-175E-A575-89408379A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A40AD6-CD7F-E17E-967D-624AE82AC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4305" y="6403950"/>
            <a:ext cx="732688" cy="261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1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5C085C-B93F-98D5-644F-415379AA58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1A026D-3F18-8E24-FCC3-88B53A3DAF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802FED7-77BA-C7E6-B78C-D8FC34AD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2396276-813A-231B-3874-07860C928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8906" y="6410545"/>
            <a:ext cx="741734" cy="25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90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744</TotalTime>
  <Words>0</Words>
  <Application>Microsoft Office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Berndt</dc:creator>
  <cp:lastModifiedBy>Laurie PANSE</cp:lastModifiedBy>
  <cp:revision>30</cp:revision>
  <dcterms:created xsi:type="dcterms:W3CDTF">2019-06-12T16:05:48Z</dcterms:created>
  <dcterms:modified xsi:type="dcterms:W3CDTF">2024-07-29T20:12:26Z</dcterms:modified>
</cp:coreProperties>
</file>