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9"/>
  </p:handoutMasterIdLst>
  <p:sldIdLst>
    <p:sldId id="265" r:id="rId2"/>
    <p:sldId id="263" r:id="rId3"/>
    <p:sldId id="264" r:id="rId4"/>
    <p:sldId id="258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91"/>
    <p:restoredTop sz="93129"/>
  </p:normalViewPr>
  <p:slideViewPr>
    <p:cSldViewPr snapToGrid="0" snapToObjects="1" showGuides="1">
      <p:cViewPr varScale="1">
        <p:scale>
          <a:sx n="157" d="100"/>
          <a:sy n="157" d="100"/>
        </p:scale>
        <p:origin x="16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2" d="100"/>
          <a:sy n="152" d="100"/>
        </p:scale>
        <p:origin x="69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A3648B5-39F2-F94F-BE42-CCD62080F7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2A9AC0-3B07-6245-B9F6-5FCD3C7CC8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1A17-C137-0342-B5AD-11019F07D387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E962FF-F550-3C4E-9758-7C4650D76C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F8FAF0-BEDE-284D-9C29-E189BCD6DE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26267-C2CD-1C4B-A3B7-9BFA8BBE18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636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57" y="841772"/>
            <a:ext cx="8868870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59" y="2701528"/>
            <a:ext cx="8868868" cy="1314995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9E34D-67AA-B1F7-B8E7-981D997C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46" y="598811"/>
            <a:ext cx="8836501" cy="10333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EBC0-1226-143B-0DC2-D435BC1D6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9" y="1733361"/>
            <a:ext cx="8836500" cy="26302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745" y="1733362"/>
            <a:ext cx="4199769" cy="268749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0479" y="1733362"/>
            <a:ext cx="4199769" cy="268749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D524A-FA32-C126-09A8-9FCC539D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46" y="598811"/>
            <a:ext cx="8836503" cy="10333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745" y="1632157"/>
            <a:ext cx="4199769" cy="55561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480" y="1632157"/>
            <a:ext cx="4199768" cy="5556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945815-1235-D4E0-4AC9-85A62A3118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53745" y="2187773"/>
            <a:ext cx="4199769" cy="223307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2BD5A62-3EDC-C204-706F-D828B4D6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0479" y="2187773"/>
            <a:ext cx="4199769" cy="223307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75C18A4-5A7B-B689-50E5-634D1A01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46" y="598811"/>
            <a:ext cx="8836503" cy="10333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6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43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5" y="558350"/>
            <a:ext cx="3289599" cy="85775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155" y="1537097"/>
            <a:ext cx="4875093" cy="28586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45" y="1543050"/>
            <a:ext cx="3289598" cy="28586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99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746" y="598811"/>
            <a:ext cx="8836503" cy="103334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749" y="1733361"/>
            <a:ext cx="8836502" cy="26302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7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685800" rtl="0" eaLnBrk="1" fontAlgn="b" latinLnBrk="0" hangingPunct="1">
        <a:lnSpc>
          <a:spcPct val="8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8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685800" rtl="0" eaLnBrk="1" latinLnBrk="0" hangingPunct="1">
        <a:lnSpc>
          <a:spcPct val="8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13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93DC112-BD03-44B1-0B2F-0E02CFEB76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D5463A4-190A-4413-B3C1-FA98478DD6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86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7DC3401-7222-E891-A43C-1A568284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854851-1E5F-CFE1-3D92-B85EF6467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77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A8883C-BF20-21E1-9D99-7A892DD060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A9CE38-CF48-B483-D158-0E3CB610B9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A1B9B0-B739-204A-A35E-99E2BCDF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06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9E098C-BCA9-11B6-7F08-64C0640C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32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2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4874FA9-BF7A-E86B-E0F1-D3878337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2577D3-8E76-4E5F-21A4-2A8B7A252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4D064E-3685-D99F-7982-A19119DC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9787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0</Words>
  <Application>Microsoft Macintosh PowerPoint</Application>
  <PresentationFormat>Affichage à l'écran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Berndt</dc:creator>
  <cp:lastModifiedBy>Auriane Bayard</cp:lastModifiedBy>
  <cp:revision>28</cp:revision>
  <dcterms:created xsi:type="dcterms:W3CDTF">2019-06-12T16:05:48Z</dcterms:created>
  <dcterms:modified xsi:type="dcterms:W3CDTF">2024-09-03T14:20:48Z</dcterms:modified>
</cp:coreProperties>
</file>